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Poppins Bold" panose="020B0604020202020204" charset="0"/>
      <p:bold r:id="rId12"/>
    </p:embeddedFont>
    <p:embeddedFont>
      <p:font typeface="Poppins" panose="020B0604020202020204" charset="0"/>
      <p:regular r:id="rId13"/>
      <p:bold r:id="rId14"/>
      <p:italic r:id="rId15"/>
      <p:boldItalic r:id="rId16"/>
    </p:embeddedFont>
    <p:embeddedFont>
      <p:font typeface="Montserrat Bold" panose="020B0604020202020204" charset="0"/>
      <p:bold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038"/>
    <a:srgbClr val="93C01F"/>
    <a:srgbClr val="018ED4"/>
    <a:srgbClr val="FAFAFA"/>
    <a:srgbClr val="0F2F56"/>
    <a:srgbClr val="FE4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524000" y="4341584"/>
            <a:ext cx="9144000" cy="696687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rgbClr val="193038"/>
                </a:solidFill>
              </a:defRPr>
            </a:lvl1pPr>
          </a:lstStyle>
          <a:p>
            <a:r>
              <a:rPr lang="pt-BR" sz="2000" dirty="0">
                <a:solidFill>
                  <a:srgbClr val="0F2F56"/>
                </a:solidFill>
              </a:rPr>
              <a:t>Nome palestrante Nome palestrante Nome palestrante Nome palestrante Nome palestrante Nome palestrante Nome palestrante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062" y="2808288"/>
            <a:ext cx="9667876" cy="1325563"/>
          </a:xfrm>
        </p:spPr>
        <p:txBody>
          <a:bodyPr/>
          <a:lstStyle>
            <a:lvl1pPr algn="ctr">
              <a:defRPr>
                <a:solidFill>
                  <a:srgbClr val="193038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31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9185" cy="1325563"/>
          </a:xfrm>
        </p:spPr>
        <p:txBody>
          <a:bodyPr/>
          <a:lstStyle>
            <a:lvl1pPr>
              <a:defRPr>
                <a:solidFill>
                  <a:srgbClr val="193038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85A8-E20A-4C54-BB00-48804F36B067}" type="datetimeFigureOut">
              <a:rPr lang="pt-BR" smtClean="0"/>
              <a:t>16/09/2024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2743-8C94-4A18-8918-28536D4C4C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14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5354" y="1266091"/>
            <a:ext cx="1928446" cy="4910871"/>
          </a:xfrm>
        </p:spPr>
        <p:txBody>
          <a:bodyPr vert="eaVert"/>
          <a:lstStyle>
            <a:lvl1pPr>
              <a:defRPr>
                <a:solidFill>
                  <a:srgbClr val="193038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362071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85A8-E20A-4C54-BB00-48804F36B067}" type="datetimeFigureOut">
              <a:rPr lang="pt-BR" smtClean="0"/>
              <a:t>16/09/2024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2743-8C94-4A18-8918-28536D4C4C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26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F2F56"/>
                </a:solidFill>
              </a:defRPr>
            </a:lvl1pPr>
            <a:lvl2pPr>
              <a:defRPr sz="2400">
                <a:solidFill>
                  <a:srgbClr val="0F2F56"/>
                </a:solidFill>
              </a:defRPr>
            </a:lvl2pPr>
            <a:lvl3pPr>
              <a:defRPr sz="2000">
                <a:solidFill>
                  <a:srgbClr val="0F2F56"/>
                </a:solidFill>
              </a:defRPr>
            </a:lvl3pPr>
            <a:lvl4pPr>
              <a:defRPr sz="1800">
                <a:solidFill>
                  <a:srgbClr val="0F2F56"/>
                </a:solidFill>
              </a:defRPr>
            </a:lvl4pPr>
            <a:lvl5pPr>
              <a:defRPr sz="1800">
                <a:solidFill>
                  <a:srgbClr val="0F2F56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85A8-E20A-4C54-BB00-48804F36B067}" type="datetimeFigureOut">
              <a:rPr lang="pt-BR" smtClean="0"/>
              <a:t>16/09/2024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2743-8C94-4A18-8918-28536D4C4C6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1" y="365125"/>
            <a:ext cx="9023252" cy="1325563"/>
          </a:xfrm>
        </p:spPr>
        <p:txBody>
          <a:bodyPr/>
          <a:lstStyle>
            <a:lvl1pPr>
              <a:defRPr>
                <a:solidFill>
                  <a:srgbClr val="193038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3633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167895"/>
            <a:ext cx="9270093" cy="259339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193038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3986140"/>
            <a:ext cx="9270093" cy="1363806"/>
          </a:xfrm>
        </p:spPr>
        <p:txBody>
          <a:bodyPr/>
          <a:lstStyle>
            <a:lvl1pPr marL="0" indent="0">
              <a:buNone/>
              <a:defRPr sz="2400">
                <a:solidFill>
                  <a:srgbClr val="0F2F5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038476" y="6284912"/>
            <a:ext cx="2743200" cy="365125"/>
          </a:xfrm>
        </p:spPr>
        <p:txBody>
          <a:bodyPr/>
          <a:lstStyle/>
          <a:p>
            <a:fld id="{408785A8-E20A-4C54-BB00-48804F36B067}" type="datetimeFigureOut">
              <a:rPr lang="pt-BR" smtClean="0"/>
              <a:t>16/09/2024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34428" y="6284912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01981" y="6284912"/>
            <a:ext cx="1491343" cy="365125"/>
          </a:xfrm>
        </p:spPr>
        <p:txBody>
          <a:bodyPr/>
          <a:lstStyle/>
          <a:p>
            <a:fld id="{E50A2743-8C94-4A18-8918-28536D4C4C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50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653143"/>
            <a:ext cx="4677229" cy="1248228"/>
          </a:xfrm>
        </p:spPr>
        <p:txBody>
          <a:bodyPr>
            <a:noAutofit/>
          </a:bodyPr>
          <a:lstStyle>
            <a:lvl1pPr>
              <a:defRPr lang="pt-BR" sz="3200" dirty="0">
                <a:solidFill>
                  <a:srgbClr val="193038"/>
                </a:solidFill>
              </a:defRPr>
            </a:lvl1pPr>
          </a:lstStyle>
          <a:p>
            <a:r>
              <a:rPr lang="pt-BR" dirty="0"/>
              <a:t>Clique para editar o título mestre Clique para editar o 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119085"/>
            <a:ext cx="4677229" cy="4115934"/>
          </a:xfrm>
        </p:spPr>
        <p:txBody>
          <a:bodyPr/>
          <a:lstStyle>
            <a:lvl1pPr>
              <a:defRPr>
                <a:solidFill>
                  <a:srgbClr val="193038"/>
                </a:solidFill>
              </a:defRPr>
            </a:lvl1pPr>
            <a:lvl2pPr>
              <a:defRPr>
                <a:solidFill>
                  <a:srgbClr val="193038"/>
                </a:solidFill>
              </a:defRPr>
            </a:lvl2pPr>
            <a:lvl3pPr>
              <a:defRPr>
                <a:solidFill>
                  <a:srgbClr val="193038"/>
                </a:solidFill>
              </a:defRPr>
            </a:lvl3pPr>
            <a:lvl4pPr>
              <a:defRPr>
                <a:solidFill>
                  <a:srgbClr val="193038"/>
                </a:solidFill>
              </a:defRPr>
            </a:lvl4pPr>
            <a:lvl5pPr>
              <a:defRPr>
                <a:solidFill>
                  <a:srgbClr val="193038"/>
                </a:solidFill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676571" y="2532185"/>
            <a:ext cx="4677229" cy="370283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5" name="Espaço Reservado para Conteúdo 3">
            <a:extLst>
              <a:ext uri="{FF2B5EF4-FFF2-40B4-BE49-F238E27FC236}">
                <a16:creationId xmlns:a16="http://schemas.microsoft.com/office/drawing/2014/main" xmlns="" id="{B7FB2D71-2DA7-4864-BCFB-32212D1393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76571" y="1083211"/>
            <a:ext cx="4677229" cy="1248228"/>
          </a:xfrm>
        </p:spPr>
        <p:txBody>
          <a:bodyPr/>
          <a:lstStyle>
            <a:lvl1pPr>
              <a:defRPr b="0">
                <a:latin typeface="+mj-lt"/>
              </a:defRPr>
            </a:lvl1pPr>
            <a:lvl2pPr>
              <a:defRPr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565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2037556"/>
            <a:ext cx="4805961" cy="7510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861468"/>
            <a:ext cx="4805961" cy="335869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24171" y="2037556"/>
            <a:ext cx="4829629" cy="7510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24171" y="2861468"/>
            <a:ext cx="4829629" cy="335869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2743-8C94-4A18-8918-28536D4C4C6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653143"/>
            <a:ext cx="4807549" cy="1248228"/>
          </a:xfrm>
        </p:spPr>
        <p:txBody>
          <a:bodyPr>
            <a:noAutofit/>
          </a:bodyPr>
          <a:lstStyle>
            <a:lvl1pPr>
              <a:defRPr lang="pt-BR" sz="3200" dirty="0">
                <a:solidFill>
                  <a:srgbClr val="193038"/>
                </a:solidFill>
              </a:defRPr>
            </a:lvl1pPr>
          </a:lstStyle>
          <a:p>
            <a:r>
              <a:rPr lang="pt-BR" dirty="0"/>
              <a:t>Clique para editar o título </a:t>
            </a:r>
            <a:r>
              <a:rPr lang="pt-BR" dirty="0" err="1"/>
              <a:t>mestreClique</a:t>
            </a:r>
            <a:r>
              <a:rPr lang="pt-BR" dirty="0"/>
              <a:t>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28238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78257" cy="1325563"/>
          </a:xfrm>
        </p:spPr>
        <p:txBody>
          <a:bodyPr/>
          <a:lstStyle>
            <a:lvl1pPr>
              <a:defRPr>
                <a:solidFill>
                  <a:srgbClr val="193038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7952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6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119084"/>
            <a:ext cx="3659641" cy="41159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3661229" cy="1248228"/>
          </a:xfrm>
        </p:spPr>
        <p:txBody>
          <a:bodyPr>
            <a:normAutofit/>
          </a:bodyPr>
          <a:lstStyle>
            <a:lvl1pPr>
              <a:defRPr lang="pt-BR" sz="3200" dirty="0">
                <a:solidFill>
                  <a:srgbClr val="193038"/>
                </a:solidFill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10" name="Espaço Reservado para Conteúdo 3"/>
          <p:cNvSpPr>
            <a:spLocks noGrp="1"/>
          </p:cNvSpPr>
          <p:nvPr>
            <p:ph sz="half" idx="10"/>
          </p:nvPr>
        </p:nvSpPr>
        <p:spPr>
          <a:xfrm>
            <a:off x="5312229" y="2119085"/>
            <a:ext cx="6041571" cy="411593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xmlns="" id="{A37E78AC-86A4-45C3-8DE4-641B7BEC7D1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312229" y="1083211"/>
            <a:ext cx="6041571" cy="818160"/>
          </a:xfrm>
        </p:spPr>
        <p:txBody>
          <a:bodyPr/>
          <a:lstStyle>
            <a:lvl1pPr>
              <a:defRPr b="0">
                <a:latin typeface="+mj-lt"/>
              </a:defRPr>
            </a:lvl1pPr>
            <a:lvl2pPr>
              <a:defRPr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5052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312228" y="653143"/>
            <a:ext cx="604315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119084"/>
            <a:ext cx="3659641" cy="41159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38200" y="653143"/>
            <a:ext cx="3661229" cy="1248228"/>
          </a:xfrm>
        </p:spPr>
        <p:txBody>
          <a:bodyPr>
            <a:normAutofit/>
          </a:bodyPr>
          <a:lstStyle>
            <a:lvl1pPr>
              <a:defRPr lang="pt-BR" sz="3200" dirty="0">
                <a:solidFill>
                  <a:srgbClr val="193038"/>
                </a:solidFill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xmlns="" id="{7C7260CC-66B4-4875-976B-AB790F39022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09054" y="5767752"/>
            <a:ext cx="6043158" cy="773725"/>
          </a:xfrm>
        </p:spPr>
        <p:txBody>
          <a:bodyPr/>
          <a:lstStyle>
            <a:lvl1pPr>
              <a:defRPr b="0">
                <a:latin typeface="+mj-lt"/>
              </a:defRPr>
            </a:lvl1pPr>
            <a:lvl2pPr>
              <a:defRPr b="0">
                <a:latin typeface="+mj-lt"/>
              </a:defRPr>
            </a:lvl2pPr>
            <a:lvl3pPr>
              <a:defRPr b="0">
                <a:latin typeface="+mj-lt"/>
              </a:defRPr>
            </a:lvl3pPr>
            <a:lvl4pPr>
              <a:defRPr b="0">
                <a:latin typeface="+mj-lt"/>
              </a:defRPr>
            </a:lvl4pPr>
            <a:lvl5pPr>
              <a:defRPr b="0">
                <a:latin typeface="+mj-lt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1010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93038"/>
                </a:solidFill>
              </a:defRPr>
            </a:lvl1pPr>
          </a:lstStyle>
          <a:p>
            <a:fld id="{408785A8-E20A-4C54-BB00-48804F36B067}" type="datetimeFigureOut">
              <a:rPr lang="pt-BR" smtClean="0"/>
              <a:pPr/>
              <a:t>16/09/2024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93038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3038"/>
                </a:solidFill>
              </a:defRPr>
            </a:lvl1pPr>
          </a:lstStyle>
          <a:p>
            <a:fld id="{E50A2743-8C94-4A18-8918-28536D4C4C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08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193038"/>
          </a:solidFill>
          <a:latin typeface="Montserrat Bold" panose="000008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9303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9303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9303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9303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930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98736"/>
            <a:ext cx="9144000" cy="696687"/>
          </a:xfrm>
        </p:spPr>
        <p:txBody>
          <a:bodyPr>
            <a:normAutofit/>
          </a:bodyPr>
          <a:lstStyle/>
          <a:p>
            <a:r>
              <a:rPr lang="pt-BR" sz="2000" dirty="0"/>
              <a:t>Nome palestrante Nome palestrante Nome palestrante Nome palestrante Nome palestrante Nome palestrante Nome palestrante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062" y="2528890"/>
            <a:ext cx="9667876" cy="1869846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193038"/>
                </a:solidFill>
                <a:latin typeface="+mj-lt"/>
              </a:rPr>
              <a:t>Título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645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98736"/>
            <a:ext cx="9144000" cy="696687"/>
          </a:xfrm>
        </p:spPr>
        <p:txBody>
          <a:bodyPr>
            <a:normAutofit/>
          </a:bodyPr>
          <a:lstStyle/>
          <a:p>
            <a:r>
              <a:rPr lang="pt-BR" sz="2000" dirty="0"/>
              <a:t>Nome palestrante Nome palestrante Nome palestrante Nome palestrante Nome palestrante Nome palestrante Nome palestrante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2062" y="2528890"/>
            <a:ext cx="9667876" cy="1869846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193038"/>
                </a:solidFill>
                <a:latin typeface="+mj-lt"/>
              </a:rPr>
              <a:t>Título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193038"/>
                </a:solidFill>
                <a:latin typeface="+mj-lt"/>
              </a:rPr>
              <a:t>Título</a:t>
            </a:r>
            <a:r>
              <a:rPr lang="pt-BR" dirty="0">
                <a:solidFill>
                  <a:srgbClr val="193038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61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31514" cy="1325563"/>
          </a:xfrm>
        </p:spPr>
        <p:txBody>
          <a:bodyPr/>
          <a:lstStyle/>
          <a:p>
            <a:endParaRPr lang="pt-BR">
              <a:solidFill>
                <a:srgbClr val="193038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>
              <a:solidFill>
                <a:srgbClr val="193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7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solidFill>
                <a:srgbClr val="193038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95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solidFill>
                <a:srgbClr val="193038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DE60FE3-F736-4C2A-924F-ED6F0917A204}"/>
              </a:ext>
            </a:extLst>
          </p:cNvPr>
          <p:cNvSpPr txBox="1">
            <a:spLocks/>
          </p:cNvSpPr>
          <p:nvPr/>
        </p:nvSpPr>
        <p:spPr>
          <a:xfrm>
            <a:off x="6676571" y="1223889"/>
            <a:ext cx="4677229" cy="1111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3200" b="1" i="0" kern="1200" dirty="0">
                <a:solidFill>
                  <a:srgbClr val="193038"/>
                </a:solidFill>
                <a:latin typeface="Montserrat 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pt-BR" sz="2400" dirty="0"/>
              <a:t>Subtítulo exemplo Subtítulo exemplo Subtítulo exemplo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1183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4ECD3F59-E2B5-4D42-A385-56E99E401B11}"/>
              </a:ext>
            </a:extLst>
          </p:cNvPr>
          <p:cNvSpPr txBox="1">
            <a:spLocks/>
          </p:cNvSpPr>
          <p:nvPr/>
        </p:nvSpPr>
        <p:spPr>
          <a:xfrm>
            <a:off x="6524171" y="653143"/>
            <a:ext cx="3463891" cy="12482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3200" b="1" i="0" kern="1200" dirty="0">
                <a:solidFill>
                  <a:srgbClr val="193038"/>
                </a:solidFill>
                <a:latin typeface="Montserrat 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pt-BR" sz="2400" dirty="0"/>
              <a:t>Subtítulo exemplo Subtítulo exemplo Subtítulo exemplo</a:t>
            </a:r>
          </a:p>
        </p:txBody>
      </p:sp>
    </p:spTree>
    <p:extLst>
      <p:ext uri="{BB962C8B-B14F-4D97-AF65-F5344CB8AC3E}">
        <p14:creationId xmlns:p14="http://schemas.microsoft.com/office/powerpoint/2010/main" val="273487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62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26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08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87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ás">
      <a:majorFont>
        <a:latin typeface="Poppins Bold"/>
        <a:ea typeface="DejaVu Sans"/>
        <a:cs typeface="DejaVu Sans"/>
      </a:majorFont>
      <a:minorFont>
        <a:latin typeface="Poppins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76</Words>
  <Application>Microsoft Office PowerPoint</Application>
  <PresentationFormat>Widescreen</PresentationFormat>
  <Paragraphs>6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Poppins Bold</vt:lpstr>
      <vt:lpstr>Poppins</vt:lpstr>
      <vt:lpstr>DejaVu Sans</vt:lpstr>
      <vt:lpstr>Montserrat Bold</vt:lpstr>
      <vt:lpstr>Arial</vt:lpstr>
      <vt:lpstr>Tema do Office</vt:lpstr>
      <vt:lpstr>Título Título Título Título Título Título Título Título Título Título Título Título Título Título Título Título Título Título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Título Título Título Título Título Título Título Título Título Título Título Título Título Título Título Título Título Título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Thamires Mayara Pereira</dc:creator>
  <cp:lastModifiedBy>Conta da Microsoft</cp:lastModifiedBy>
  <cp:revision>10</cp:revision>
  <dcterms:created xsi:type="dcterms:W3CDTF">2022-10-17T12:37:17Z</dcterms:created>
  <dcterms:modified xsi:type="dcterms:W3CDTF">2024-09-16T13:16:21Z</dcterms:modified>
</cp:coreProperties>
</file>